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57"/>
    <a:srgbClr val="F8961D"/>
    <a:srgbClr val="F6851F"/>
    <a:srgbClr val="4CB853"/>
    <a:srgbClr val="32AD97"/>
    <a:srgbClr val="FDA13A"/>
    <a:srgbClr val="2C9C48"/>
    <a:srgbClr val="F2F2F2"/>
    <a:srgbClr val="E01F27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" Type="http://schemas.openxmlformats.org/officeDocument/2006/relationships/image" Target="../media/image33.svg"/><Relationship Id="rId9" Type="http://schemas.openxmlformats.org/officeDocument/2006/relationships/image" Target="../media/image38.jpe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50.sv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svg"/><Relationship Id="rId18" Type="http://schemas.openxmlformats.org/officeDocument/2006/relationships/image" Target="../media/image65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35.svg"/><Relationship Id="rId12" Type="http://schemas.openxmlformats.org/officeDocument/2006/relationships/image" Target="../media/image63.png"/><Relationship Id="rId17" Type="http://schemas.openxmlformats.org/officeDocument/2006/relationships/image" Target="../media/image54.sv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52.svg"/><Relationship Id="rId15" Type="http://schemas.openxmlformats.org/officeDocument/2006/relationships/image" Target="../media/image33.svg"/><Relationship Id="rId10" Type="http://schemas.openxmlformats.org/officeDocument/2006/relationships/image" Target="../media/image36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62.sv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264DA36E-A896-DD2B-0FA6-242D4C097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25" y="603453"/>
            <a:ext cx="2552700" cy="55243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A57036D-BF6A-DAF8-52BA-6D8D09236C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27921" y="1090467"/>
            <a:ext cx="2286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D3EFD19-414B-83A7-1B80-F1DC2F16C1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3083" y="1090467"/>
            <a:ext cx="228600" cy="228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722</Words>
  <Application>Microsoft Office PowerPoint</Application>
  <PresentationFormat>Widescreen</PresentationFormat>
  <Paragraphs>199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Nova Light</vt:lpstr>
      <vt:lpstr>Baguet Script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30</cp:revision>
  <dcterms:created xsi:type="dcterms:W3CDTF">2023-07-16T12:40:18Z</dcterms:created>
  <dcterms:modified xsi:type="dcterms:W3CDTF">2023-07-28T17:06:13Z</dcterms:modified>
</cp:coreProperties>
</file>